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7" r:id="rId3"/>
    <p:sldId id="258" r:id="rId4"/>
  </p:sldIdLst>
  <p:sldSz cx="9906000" cy="6858000" type="A4"/>
  <p:notesSz cx="6858000" cy="9144000"/>
  <p:embeddedFontLst>
    <p:embeddedFont>
      <p:font typeface="Calibri Light" panose="020F0302020204030204" pitchFamily="34" charset="0"/>
      <p:regular r:id="rId5"/>
      <p:italic r:id="rId6"/>
    </p:embeddedFont>
    <p:embeddedFont>
      <p:font typeface="HGP創英角ﾎﾟｯﾌﾟ体" panose="040B0A00000000000000" pitchFamily="50" charset="-128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游ゴシック Light" panose="020B0300000000000000" pitchFamily="50" charset="-128"/>
      <p:regular r:id="rId12"/>
    </p:embeddedFont>
    <p:embeddedFont>
      <p:font typeface="AR DESTINE" panose="02000000000000000000" pitchFamily="2" charset="0"/>
      <p:regular r:id="rId13"/>
    </p:embeddedFont>
    <p:embeddedFont>
      <p:font typeface="游ゴシック" panose="020B0400000000000000" pitchFamily="50" charset="-128"/>
      <p:regular r:id="rId14"/>
      <p:bold r:id="rId15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59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435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191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6828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6698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0705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5994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0953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1255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3077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1907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1690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B3DAC-249A-41E6-B459-0926342D81E8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2F493-0F71-463F-8A20-4F09F7AC39F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280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017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3">
            <a:extLst>
              <a:ext uri="{FF2B5EF4-FFF2-40B4-BE49-F238E27FC236}">
                <a16:creationId xmlns:a16="http://schemas.microsoft.com/office/drawing/2014/main" id="{7D9CCAC0-4A1D-4D06-83B3-B919D1D4CCDA}"/>
              </a:ext>
            </a:extLst>
          </p:cNvPr>
          <p:cNvSpPr txBox="1">
            <a:spLocks/>
          </p:cNvSpPr>
          <p:nvPr/>
        </p:nvSpPr>
        <p:spPr>
          <a:xfrm>
            <a:off x="581873" y="225510"/>
            <a:ext cx="3756739" cy="8763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 err="1">
                <a:latin typeface="AR DESTINE" panose="02000000000000000000" pitchFamily="2" charset="0"/>
                <a:ea typeface="HGP創英角ﾎﾟｯﾌﾟ体" panose="040B0A00000000000000" pitchFamily="50" charset="-128"/>
              </a:rPr>
              <a:t>VR:Magic</a:t>
            </a:r>
            <a:r>
              <a:rPr lang="en-US" altLang="ja-JP" sz="5400" dirty="0" err="1">
                <a:latin typeface="AR DESTINE" panose="02000000000000000000" pitchFamily="2" charset="0"/>
                <a:ea typeface="HGP創英角ﾎﾟｯﾌﾟ体" panose="040B0A00000000000000" pitchFamily="50" charset="-128"/>
              </a:rPr>
              <a:t>D</a:t>
            </a:r>
            <a:r>
              <a:rPr lang="en-US" altLang="ja-JP" dirty="0" err="1">
                <a:latin typeface="AR DESTINE" panose="02000000000000000000" pitchFamily="2" charset="0"/>
                <a:ea typeface="HGP創英角ﾎﾟｯﾌﾟ体" panose="040B0A00000000000000" pitchFamily="50" charset="-128"/>
              </a:rPr>
              <a:t>ancer</a:t>
            </a:r>
            <a:endParaRPr lang="ja-JP" altLang="en-US" dirty="0">
              <a:latin typeface="AR DESTINE" panose="02000000000000000000" pitchFamily="2" charset="0"/>
              <a:ea typeface="HGP創英角ﾎﾟｯﾌﾟ体" panose="040B0A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C73E4A1-37DB-4FA1-94A4-8311647FFC0F}"/>
              </a:ext>
            </a:extLst>
          </p:cNvPr>
          <p:cNvSpPr txBox="1"/>
          <p:nvPr/>
        </p:nvSpPr>
        <p:spPr>
          <a:xfrm>
            <a:off x="5257658" y="201996"/>
            <a:ext cx="40200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ステップを組み合わせて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敵を倒せ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しかし、敵も攻撃を仕掛けてくるので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注意が必要だ！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34268FBC-A5A0-4855-B4E1-0C7B2B70EDEF}"/>
              </a:ext>
            </a:extLst>
          </p:cNvPr>
          <p:cNvSpPr/>
          <p:nvPr/>
        </p:nvSpPr>
        <p:spPr>
          <a:xfrm>
            <a:off x="268447" y="1179619"/>
            <a:ext cx="4596348" cy="134181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4C783BF-E8E1-4B17-8EEE-A3719890F53A}"/>
              </a:ext>
            </a:extLst>
          </p:cNvPr>
          <p:cNvSpPr txBox="1"/>
          <p:nvPr/>
        </p:nvSpPr>
        <p:spPr>
          <a:xfrm>
            <a:off x="581872" y="1385605"/>
            <a:ext cx="4085227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プレイ人数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人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ジャンル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VR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・リズムアクション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使う部位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：足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9" name="四角形: 角を丸くする 4">
            <a:extLst>
              <a:ext uri="{FF2B5EF4-FFF2-40B4-BE49-F238E27FC236}">
                <a16:creationId xmlns:a16="http://schemas.microsoft.com/office/drawing/2014/main" id="{3E3299D0-5526-46AB-A1D5-413E41A37F56}"/>
              </a:ext>
            </a:extLst>
          </p:cNvPr>
          <p:cNvSpPr/>
          <p:nvPr/>
        </p:nvSpPr>
        <p:spPr>
          <a:xfrm>
            <a:off x="268447" y="2599238"/>
            <a:ext cx="4596348" cy="39777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6AFEA53-C1D9-4E1D-9000-E7113C14DCF2}"/>
              </a:ext>
            </a:extLst>
          </p:cNvPr>
          <p:cNvSpPr txBox="1"/>
          <p:nvPr/>
        </p:nvSpPr>
        <p:spPr>
          <a:xfrm>
            <a:off x="343354" y="3013731"/>
            <a:ext cx="4446535" cy="31393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求められる動きは、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避ける・ステップを踏む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これを繰り返して、敵を倒せ！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避ける動作時も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ステップのカウントがされるので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避けながら攻撃を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仕掛けることもできるぞ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!!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3" name="四角形: 角を丸くする 4">
            <a:extLst>
              <a:ext uri="{FF2B5EF4-FFF2-40B4-BE49-F238E27FC236}">
                <a16:creationId xmlns:a16="http://schemas.microsoft.com/office/drawing/2014/main" id="{3E3299D0-5526-46AB-A1D5-413E41A37F56}"/>
              </a:ext>
            </a:extLst>
          </p:cNvPr>
          <p:cNvSpPr/>
          <p:nvPr/>
        </p:nvSpPr>
        <p:spPr>
          <a:xfrm>
            <a:off x="5014913" y="1718193"/>
            <a:ext cx="4596348" cy="222382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3" name="グループ化 22"/>
          <p:cNvGrpSpPr/>
          <p:nvPr/>
        </p:nvGrpSpPr>
        <p:grpSpPr>
          <a:xfrm>
            <a:off x="5654447" y="1754864"/>
            <a:ext cx="3317276" cy="2150474"/>
            <a:chOff x="5654448" y="1776907"/>
            <a:chExt cx="3317276" cy="2150474"/>
          </a:xfrm>
        </p:grpSpPr>
        <p:sp>
          <p:nvSpPr>
            <p:cNvPr id="14" name="テキスト ボックス 13"/>
            <p:cNvSpPr txBox="1"/>
            <p:nvPr/>
          </p:nvSpPr>
          <p:spPr>
            <a:xfrm>
              <a:off x="5654448" y="2168631"/>
              <a:ext cx="3317276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400" dirty="0"/>
                <a:t>□■□  ■□■  ■■■  ■■□  ■□</a:t>
              </a:r>
              <a:r>
                <a:rPr lang="ja-JP" altLang="en-US" sz="1400" dirty="0"/>
                <a:t>□</a:t>
              </a:r>
            </a:p>
            <a:p>
              <a:pPr algn="ctr"/>
              <a:r>
                <a:rPr lang="ja-JP" altLang="en-US" sz="1400" dirty="0"/>
                <a:t/>
              </a:r>
              <a:br>
                <a:rPr lang="ja-JP" altLang="en-US" sz="1400" dirty="0"/>
              </a:br>
              <a:endParaRPr lang="ja-JP" altLang="en-US" sz="1400" dirty="0"/>
            </a:p>
            <a:p>
              <a:pPr algn="ctr"/>
              <a:r>
                <a:rPr lang="ja-JP" altLang="en-US" sz="1400" dirty="0"/>
                <a:t>□</a:t>
              </a:r>
              <a:r>
                <a:rPr lang="ja-JP" altLang="en-US" sz="1400" dirty="0"/>
                <a:t>□□  □●□  □□□  □□●  □□□</a:t>
              </a:r>
            </a:p>
            <a:p>
              <a:pPr algn="ctr"/>
              <a:r>
                <a:rPr lang="ja-JP" altLang="en-US" sz="1400" dirty="0"/>
                <a:t>□□●  □□□  □□□  □□□  □●●</a:t>
              </a:r>
            </a:p>
            <a:p>
              <a:pPr algn="ctr"/>
              <a:r>
                <a:rPr lang="ja-JP" altLang="en-US" sz="1400" dirty="0"/>
                <a:t>□□□  □●□  □□□  □□●  □□□</a:t>
              </a:r>
            </a:p>
            <a:p>
              <a:pPr algn="ctr"/>
              <a:endParaRPr lang="ja-JP" altLang="en-US" sz="1400" dirty="0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8FDF15DD-202A-4E36-A5ED-0DE45D77EFE6}"/>
                </a:ext>
              </a:extLst>
            </p:cNvPr>
            <p:cNvSpPr txBox="1"/>
            <p:nvPr/>
          </p:nvSpPr>
          <p:spPr>
            <a:xfrm>
              <a:off x="6383262" y="1776907"/>
              <a:ext cx="185964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↓敵の攻撃（■）</a:t>
              </a:r>
              <a:endPara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endParaRP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8FDF15DD-202A-4E36-A5ED-0DE45D77EFE6}"/>
                </a:ext>
              </a:extLst>
            </p:cNvPr>
            <p:cNvSpPr txBox="1"/>
            <p:nvPr/>
          </p:nvSpPr>
          <p:spPr>
            <a:xfrm>
              <a:off x="5782497" y="3558049"/>
              <a:ext cx="306117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↑プレイヤーの足の位置（●）</a:t>
              </a:r>
              <a:endPara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endParaRPr>
            </a:p>
          </p:txBody>
        </p:sp>
      </p:grpSp>
      <p:sp>
        <p:nvSpPr>
          <p:cNvPr id="19" name="四角形: 角を丸くする 4">
            <a:extLst>
              <a:ext uri="{FF2B5EF4-FFF2-40B4-BE49-F238E27FC236}">
                <a16:creationId xmlns:a16="http://schemas.microsoft.com/office/drawing/2014/main" id="{3E3299D0-5526-46AB-A1D5-413E41A37F56}"/>
              </a:ext>
            </a:extLst>
          </p:cNvPr>
          <p:cNvSpPr/>
          <p:nvPr/>
        </p:nvSpPr>
        <p:spPr>
          <a:xfrm>
            <a:off x="5014913" y="4583390"/>
            <a:ext cx="4596348" cy="199357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5326732" y="4741702"/>
            <a:ext cx="39727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400" dirty="0"/>
              <a:t>□□●  ●□●  ●□□  □□□  □□●  □□□</a:t>
            </a:r>
          </a:p>
          <a:p>
            <a:pPr algn="ctr"/>
            <a:r>
              <a:rPr lang="ja-JP" altLang="en-US" sz="1400" dirty="0"/>
              <a:t>□□□  □□□  □□□  □□□  □□□  ●□●</a:t>
            </a:r>
          </a:p>
          <a:p>
            <a:pPr algn="ctr"/>
            <a:r>
              <a:rPr lang="ja-JP" altLang="en-US" sz="1400" dirty="0"/>
              <a:t>●□□  □□□  ●□□  ●□●  □□●  □□</a:t>
            </a:r>
            <a:r>
              <a:rPr lang="ja-JP" altLang="en-US" sz="1400" dirty="0"/>
              <a:t>□</a:t>
            </a:r>
            <a:endParaRPr lang="ja-JP" altLang="en-US" sz="1400" dirty="0"/>
          </a:p>
        </p:txBody>
      </p:sp>
      <p:sp>
        <p:nvSpPr>
          <p:cNvPr id="22" name="四角形: 角を丸くする 6">
            <a:extLst>
              <a:ext uri="{FF2B5EF4-FFF2-40B4-BE49-F238E27FC236}">
                <a16:creationId xmlns:a16="http://schemas.microsoft.com/office/drawing/2014/main" id="{34268FBC-A5A0-4855-B4E1-0C7B2B70EDEF}"/>
              </a:ext>
            </a:extLst>
          </p:cNvPr>
          <p:cNvSpPr/>
          <p:nvPr/>
        </p:nvSpPr>
        <p:spPr>
          <a:xfrm>
            <a:off x="5014913" y="1179621"/>
            <a:ext cx="4596348" cy="48427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b="1" dirty="0"/>
          </a:p>
        </p:txBody>
      </p:sp>
      <p:sp>
        <p:nvSpPr>
          <p:cNvPr id="25" name="四角形: 角を丸くする 6">
            <a:extLst>
              <a:ext uri="{FF2B5EF4-FFF2-40B4-BE49-F238E27FC236}">
                <a16:creationId xmlns:a16="http://schemas.microsoft.com/office/drawing/2014/main" id="{34268FBC-A5A0-4855-B4E1-0C7B2B70EDEF}"/>
              </a:ext>
            </a:extLst>
          </p:cNvPr>
          <p:cNvSpPr/>
          <p:nvPr/>
        </p:nvSpPr>
        <p:spPr>
          <a:xfrm>
            <a:off x="5014913" y="4029398"/>
            <a:ext cx="4596348" cy="49970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A4043A6-8052-4A02-B133-5C3A4F973875}"/>
              </a:ext>
            </a:extLst>
          </p:cNvPr>
          <p:cNvSpPr txBox="1"/>
          <p:nvPr/>
        </p:nvSpPr>
        <p:spPr>
          <a:xfrm>
            <a:off x="5348485" y="5705503"/>
            <a:ext cx="392920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リスク（複雑ステップ）の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分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だけ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強い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技を決めることが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できるぞ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EA028689-38E5-42C2-AFD8-3E4F83844A79}"/>
              </a:ext>
            </a:extLst>
          </p:cNvPr>
          <p:cNvSpPr txBox="1"/>
          <p:nvPr/>
        </p:nvSpPr>
        <p:spPr>
          <a:xfrm>
            <a:off x="5705129" y="1239543"/>
            <a:ext cx="321591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敵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の攻撃の避け方</a:t>
            </a:r>
            <a:endParaRPr lang="ja-JP" altLang="en-US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EA028689-38E5-42C2-AFD8-3E4F83844A79}"/>
              </a:ext>
            </a:extLst>
          </p:cNvPr>
          <p:cNvSpPr txBox="1"/>
          <p:nvPr/>
        </p:nvSpPr>
        <p:spPr>
          <a:xfrm>
            <a:off x="5593880" y="4094580"/>
            <a:ext cx="343841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ステップの例</a:t>
            </a:r>
            <a:endParaRPr lang="ja-JP" altLang="en-US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95170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0" t="338" r="7417" b="11259"/>
          <a:stretch/>
        </p:blipFill>
        <p:spPr>
          <a:xfrm>
            <a:off x="1408859" y="1909270"/>
            <a:ext cx="7088285" cy="40965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タイトル 1">
            <a:extLst>
              <a:ext uri="{FF2B5EF4-FFF2-40B4-BE49-F238E27FC236}">
                <a16:creationId xmlns:a16="http://schemas.microsoft.com/office/drawing/2014/main" id="{FEE4A6C8-65C5-4846-AC40-60A93F7070C6}"/>
              </a:ext>
            </a:extLst>
          </p:cNvPr>
          <p:cNvSpPr txBox="1">
            <a:spLocks/>
          </p:cNvSpPr>
          <p:nvPr/>
        </p:nvSpPr>
        <p:spPr>
          <a:xfrm>
            <a:off x="681040" y="365128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基本プレイ画面（イメージ）</a:t>
            </a:r>
          </a:p>
        </p:txBody>
      </p:sp>
    </p:spTree>
    <p:extLst>
      <p:ext uri="{BB962C8B-B14F-4D97-AF65-F5344CB8AC3E}">
        <p14:creationId xmlns:p14="http://schemas.microsoft.com/office/powerpoint/2010/main" val="4139907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113</Words>
  <Application>Microsoft Office PowerPoint</Application>
  <PresentationFormat>A4 210 x 297 mm</PresentationFormat>
  <Paragraphs>33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1" baseType="lpstr">
      <vt:lpstr>Calibri Light</vt:lpstr>
      <vt:lpstr>HGP創英角ﾎﾟｯﾌﾟ体</vt:lpstr>
      <vt:lpstr>Calibri</vt:lpstr>
      <vt:lpstr>游ゴシック Light</vt:lpstr>
      <vt:lpstr>AR DESTINE</vt:lpstr>
      <vt:lpstr>Arial</vt:lpstr>
      <vt:lpstr>游ゴシック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konata016</dc:creator>
  <cp:lastModifiedBy>konata016</cp:lastModifiedBy>
  <cp:revision>2</cp:revision>
  <dcterms:created xsi:type="dcterms:W3CDTF">2019-06-20T03:04:32Z</dcterms:created>
  <dcterms:modified xsi:type="dcterms:W3CDTF">2019-06-20T03:08:43Z</dcterms:modified>
</cp:coreProperties>
</file>

<file path=docProps/thumbnail.jpeg>
</file>